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notesMasterIdLst>
    <p:notesMasterId r:id="rId3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color directive will be inherited
Probably need to learn how to set it globally and override it
locally
add your name here 
This is an html style comment
html tags are for the most part supported by 
marp. Add a line like the one below to modify the slide 
to show your name as a second level header
you can simply copy and paste the line to outside the comment block
## My name is xxxx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paginate adds slide numbers, we start on the second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Scoped style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Scoped style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we change backgrounds here, I think in classes we will have separate lab instructions, but since marp is the lab here, just demonstrating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above command directives are embedded as html comments, this is a little strange, but we are basically changing the theme back to original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2024-04-11T15:13:19Z</dcterms:created>
  <dcterms:modified xsi:type="dcterms:W3CDTF">2024-04-11T15:13:19Z</dcterms:modified>
</cp:coreProperties>
</file>